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B1F2-C862-4D14-90AF-FCFAA59B8522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21B9FF-336A-4854-9DC7-CC1588BC00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1CB1F2-C862-4D14-90AF-FCFAA59B8522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821B9FF-336A-4854-9DC7-CC1588BC00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B1F2-C862-4D14-90AF-FCFAA59B8522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1B9FF-336A-4854-9DC7-CC1588BC00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B1F2-C862-4D14-90AF-FCFAA59B8522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1B9FF-336A-4854-9DC7-CC1588BC00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1B9FF-336A-4854-9DC7-CC1588BC00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B1F2-C862-4D14-90AF-FCFAA59B8522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B1F2-C862-4D14-90AF-FCFAA59B8522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1B9FF-336A-4854-9DC7-CC1588BC00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B1F2-C862-4D14-90AF-FCFAA59B8522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1B9FF-336A-4854-9DC7-CC1588BC00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1CB1F2-C862-4D14-90AF-FCFAA59B8522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821B9FF-336A-4854-9DC7-CC1588BC00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B1F2-C862-4D14-90AF-FCFAA59B8522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21B9FF-336A-4854-9DC7-CC1588BC00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B1F2-C862-4D14-90AF-FCFAA59B8522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1B9FF-336A-4854-9DC7-CC1588BC00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B1F2-C862-4D14-90AF-FCFAA59B8522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1B9FF-336A-4854-9DC7-CC1588BC00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C1CB1F2-C862-4D14-90AF-FCFAA59B8522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821B9FF-336A-4854-9DC7-CC1588BC00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Математи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285860"/>
            <a:ext cx="3500462" cy="2640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071942"/>
            <a:ext cx="8305800" cy="1981200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200" dirty="0" smtClean="0">
                <a:solidFill>
                  <a:schemeClr val="bg1"/>
                </a:solidFill>
              </a:rPr>
              <a:t>«Если вы хотите научиться плавать, то смело входите в воду, а если хотите научиться решать задачи, то решайте их!» Д. Пойа</a:t>
            </a:r>
            <a:br>
              <a:rPr lang="ru-RU" sz="3200" dirty="0" smtClean="0">
                <a:solidFill>
                  <a:schemeClr val="bg1"/>
                </a:solidFill>
              </a:rPr>
            </a:b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3108" y="785794"/>
            <a:ext cx="54048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«</a:t>
            </a:r>
            <a:r>
              <a:rPr lang="ru-RU" sz="3200" dirty="0" smtClean="0">
                <a:solidFill>
                  <a:schemeClr val="bg1"/>
                </a:solidFill>
              </a:rPr>
              <a:t>Математический 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>
                <a:solidFill>
                  <a:schemeClr val="bg1"/>
                </a:solidFill>
              </a:rPr>
              <a:t>турнир.»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u="sng" dirty="0" smtClean="0"/>
              <a:t>Тур 1. Угадай!.</a:t>
            </a: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>Углы, данные в градусах, необходимо перевести в  радианы и наоборот </a:t>
            </a:r>
            <a:endParaRPr lang="ru-RU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71612"/>
            <a:ext cx="7715304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09" y="3000372"/>
            <a:ext cx="8188363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144000" y="2071678"/>
            <a:ext cx="3643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Знанием добудешь тысячи мечей, но мечем знания добыть не сможешь!!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20729 0.1383 -0.41441 0.27683 -0.4974 0.3321 " pathEditMode="relative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/>
              <a:t>Тур 2. Разминка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3876" y="1571612"/>
            <a:ext cx="834038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b="1" u="sng" dirty="0" smtClean="0">
                <a:solidFill>
                  <a:schemeClr val="bg1"/>
                </a:solidFill>
              </a:rPr>
              <a:t>Тур 4.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b="1" dirty="0" smtClean="0">
                <a:solidFill>
                  <a:schemeClr val="bg1"/>
                </a:solidFill>
              </a:rPr>
              <a:t>«Реши!»</a:t>
            </a:r>
            <a:endParaRPr lang="ru-RU" sz="32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chemeClr val="bg1"/>
                </a:solidFill>
              </a:rPr>
              <a:t>Тур 3.</a:t>
            </a:r>
            <a:r>
              <a:rPr lang="ru-RU" dirty="0" smtClean="0">
                <a:solidFill>
                  <a:schemeClr val="bg1"/>
                </a:solidFill>
              </a:rPr>
              <a:t> «Кто больше знает формул тригонометрии?»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2571744"/>
            <a:ext cx="7500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u="sng" dirty="0">
                <a:solidFill>
                  <a:schemeClr val="bg1"/>
                </a:solidFill>
              </a:rPr>
              <a:t>Тур 5. </a:t>
            </a:r>
            <a:r>
              <a:rPr lang="ru-RU" sz="3200" b="1" dirty="0" smtClean="0">
                <a:solidFill>
                  <a:schemeClr val="bg1"/>
                </a:solidFill>
              </a:rPr>
              <a:t>«Упрощение выражений</a:t>
            </a:r>
            <a:r>
              <a:rPr lang="ru-RU" sz="3200" b="1" dirty="0">
                <a:solidFill>
                  <a:schemeClr val="bg1"/>
                </a:solidFill>
              </a:rPr>
              <a:t>».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3643314"/>
            <a:ext cx="76438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u="sng" dirty="0">
                <a:solidFill>
                  <a:schemeClr val="bg1"/>
                </a:solidFill>
              </a:rPr>
              <a:t>Тур 6. Конкурс капитанов. Доказать тождество.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My_new_fons_next 100\3-а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91916" y="1524000"/>
            <a:ext cx="6160168" cy="4572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3108" y="2786058"/>
            <a:ext cx="8229600" cy="12192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Спасибо за работу!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41</TotalTime>
  <Words>61</Words>
  <Application>Microsoft Office PowerPoint</Application>
  <PresentationFormat>Экран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Бумажная</vt:lpstr>
      <vt:lpstr>       «Если вы хотите научиться плавать, то смело входите в воду, а если хотите научиться решать задачи, то решайте их!» Д. Пойа </vt:lpstr>
      <vt:lpstr>Тур 1. Угадай!.  Углы, данные в градусах, необходимо перевести в  радианы и наоборот </vt:lpstr>
      <vt:lpstr>Тур 2. Разминка</vt:lpstr>
      <vt:lpstr>Тур 3. «Кто больше знает формул тригонометрии?»</vt:lpstr>
      <vt:lpstr>Спасибо за работу!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«Если вы хотите научиться плавать, то смело входите в воду, а если хотите научиться решать задачи, то решайте их!» Д. Пойа</dc:title>
  <dc:creator>1</dc:creator>
  <cp:lastModifiedBy>1</cp:lastModifiedBy>
  <cp:revision>6</cp:revision>
  <dcterms:created xsi:type="dcterms:W3CDTF">2016-09-25T14:16:45Z</dcterms:created>
  <dcterms:modified xsi:type="dcterms:W3CDTF">2016-09-25T17:49:58Z</dcterms:modified>
</cp:coreProperties>
</file>